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73" r:id="rId4"/>
    <p:sldId id="266" r:id="rId5"/>
    <p:sldId id="258" r:id="rId6"/>
    <p:sldId id="263" r:id="rId7"/>
    <p:sldId id="264" r:id="rId8"/>
    <p:sldId id="267" r:id="rId9"/>
    <p:sldId id="265" r:id="rId10"/>
    <p:sldId id="276" r:id="rId11"/>
    <p:sldId id="279" r:id="rId12"/>
    <p:sldId id="280" r:id="rId13"/>
    <p:sldId id="281" r:id="rId14"/>
    <p:sldId id="282" r:id="rId15"/>
    <p:sldId id="278" r:id="rId16"/>
    <p:sldId id="283" r:id="rId17"/>
    <p:sldId id="275" r:id="rId18"/>
    <p:sldId id="26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F19C6-6780-78C6-A4F2-9804428465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75B6A5-7BB6-7407-2A96-5665660573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B2E28-E78D-0D15-9F43-14B3B5112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E7D39-89A9-5C0B-D633-80A1D1E0C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78B653-07C9-0804-4CB0-26FC9A8CB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348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BE638-AA0C-E990-21A9-CEF852FEA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3E6713-97D8-58BB-F98F-C21FB0714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100DD-78FA-4AF5-867E-87F75A826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02771-7C48-13D8-A64F-59B967675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EE8CD-4505-AC77-EEE1-68D349C7A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31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085578-095A-90A1-0A4A-882A528BE5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8F1119-65C5-BA2B-B30A-B9D400C6EC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E7785-6494-A467-7268-161622C53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EED9C-6569-3A74-1595-BEBB576B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D7EBF-2121-44B7-01E7-035EB5946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53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14185-0EEB-B29D-5CBC-34E4F52DE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97F5F3-BD9C-8107-2050-0785BF2A8F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C21B0-2E8E-5566-CC20-D869E453A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1190B-A209-BE55-53B1-7BE78D637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89FE5-1F6E-7AE8-E5C5-7C790C61D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1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46CA8-9FC6-CDB7-4CD4-8DF7BF9EB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08A04-5CB2-0E34-4311-0BD6B3687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E1D6D-4F72-2658-97E0-95215B181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DFC87-367A-525F-50C9-380F12112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846E9-F1F8-AE16-93FC-037030E7A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4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8DEDE-BFEC-76EB-B9A7-63E9A0369F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E5483-0DB2-1E9D-B082-2D954BA9B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AAC4CE-C00E-47AB-FBA8-54A88BC7C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FB541-B677-1FCE-2FDF-7DF40D3A9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79D648-AA41-DA6E-4BB1-2D5498788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A0D652-A1BC-07D2-7FBB-F508E8563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2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A13D0-F675-DE08-E4CB-DAB3D1FC7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598B1-80E1-FC03-74F6-B57E79CC54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0A73E4-55D0-1118-0654-AFDACDB6A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D62258-87A8-66FF-F7F3-CC33C4F79E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B14E6-56FE-0B9E-3940-D84335024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04216D-6EA6-E3EA-0325-B4F0E5968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7052BD-6E27-1F18-7DB5-CC1D42100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0EFF48-1A8F-BF9A-731D-1DE379C70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35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174B2-69F1-0F39-AAF7-06F7CD85F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386349-BE4B-6346-D14A-BFB45B78F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15A6B-1D35-269D-13DB-A281C2802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30EF9B-7013-D1DF-9E60-6DA93817B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61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FFFB28-099B-095B-D853-C83A1B2C3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BA3973-AEDA-B376-FC5E-EFDCD3226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87EDB5-97D1-E7AA-B954-4861FF72F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00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3181E-AC9E-03D7-63B8-84CF4B718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78652-0008-00EE-6481-67102E634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720331-9E96-AAB1-F204-7CDEB05690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0E5046-CC16-F6EC-016F-E1FEBA472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27D2BF-C324-60B1-B903-E6AD3DE1F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2B29B4-D401-46AC-FAFB-B60282CB0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761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794B1-F0AC-45B5-DB57-0F8E3B9F7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D71C75-EF02-9A96-B188-F096DA6E6E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5CCD4-4F37-D909-7F5B-677E336226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556E5A-AF23-642D-20CD-111D818CD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7C8124-E482-81C5-C1E9-851A1A9B2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44A052-A2C4-E080-EA00-34EB20B15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844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242052-E8BA-2DED-84A2-1F8A469C9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FC818-5E1C-45DA-B9E3-E683E813C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35436-3F0C-5BEC-81EB-CEA9F7A8AA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6DB59-E93B-EE4A-9E1A-8BD1ACF10EEB}" type="datetimeFigureOut">
              <a:rPr lang="en-US" smtClean="0"/>
              <a:t>12/15/22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050EA-0409-53A5-DD67-8CB7F9966C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A70AB-E624-5623-2D8E-19A2B1C7E8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CD2C0-A67E-3B41-AF2B-B0A961420B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60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rackman.com/baseball" TargetMode="External"/><Relationship Id="rId2" Type="http://schemas.openxmlformats.org/officeDocument/2006/relationships/hyperlink" Target="https://baseballsavant.ml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lb.com/glossary/statcas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28801-E02F-6849-41C6-A1FBCF818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94223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Slid(er)</a:t>
            </a:r>
            <a:r>
              <a:rPr lang="en-US" dirty="0" err="1"/>
              <a:t>ing</a:t>
            </a:r>
            <a:r>
              <a:rPr lang="en-US" dirty="0"/>
              <a:t> into Batters’ DMs: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D6E634-5B64-8BC4-D211-1442198981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996471"/>
          </a:xfrm>
        </p:spPr>
        <p:txBody>
          <a:bodyPr>
            <a:normAutofit lnSpcReduction="10000"/>
          </a:bodyPr>
          <a:lstStyle/>
          <a:p>
            <a:r>
              <a:rPr lang="en-US" sz="3500" dirty="0"/>
              <a:t>How and Why Usage of the Slider Has Changed </a:t>
            </a:r>
          </a:p>
          <a:p>
            <a:r>
              <a:rPr lang="en-US" sz="3500" dirty="0"/>
              <a:t>Across Major League Baseball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Nathan Strozewski</a:t>
            </a:r>
          </a:p>
        </p:txBody>
      </p:sp>
    </p:spTree>
    <p:extLst>
      <p:ext uri="{BB962C8B-B14F-4D97-AF65-F5344CB8AC3E}">
        <p14:creationId xmlns:p14="http://schemas.microsoft.com/office/powerpoint/2010/main" val="2601315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, scatter chart&#10;&#10;Description automatically generated">
            <a:extLst>
              <a:ext uri="{FF2B5EF4-FFF2-40B4-BE49-F238E27FC236}">
                <a16:creationId xmlns:a16="http://schemas.microsoft.com/office/drawing/2014/main" id="{EB260CF9-1502-B35D-32AF-AA5B0393C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" y="347386"/>
            <a:ext cx="11353799" cy="651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901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E7E2431B-ABCE-10AC-2C8B-22FBF5973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1" y="164624"/>
            <a:ext cx="11353798" cy="652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28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E7E2431B-ABCE-10AC-2C8B-22FBF5973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1" y="164624"/>
            <a:ext cx="11353798" cy="6528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394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FAEF337-D438-DFA4-A7A9-F1ADF5818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1" y="164624"/>
            <a:ext cx="11353798" cy="649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856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6D9247-2D05-79BF-1628-B7159DFB9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2" y="202768"/>
            <a:ext cx="11353797" cy="654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9916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alendar&#10;&#10;Description automatically generated">
            <a:extLst>
              <a:ext uri="{FF2B5EF4-FFF2-40B4-BE49-F238E27FC236}">
                <a16:creationId xmlns:a16="http://schemas.microsoft.com/office/drawing/2014/main" id="{62CF454B-6D0E-D9E3-7863-5860EEC33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099" y="413036"/>
            <a:ext cx="11353799" cy="637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830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914B5-C3EF-2F8D-B9F3-1F84653AC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1F470-D6E6-0CF2-7311-1D590024A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596299"/>
          </a:xfrm>
        </p:spPr>
        <p:txBody>
          <a:bodyPr>
            <a:normAutofit/>
          </a:bodyPr>
          <a:lstStyle/>
          <a:p>
            <a:r>
              <a:rPr lang="en-US" dirty="0"/>
              <a:t>Maximize velocity, spin rate, and release extension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DF4FB03-D003-37C0-01AC-E3BF80A29866}"/>
              </a:ext>
            </a:extLst>
          </p:cNvPr>
          <p:cNvSpPr txBox="1">
            <a:spLocks/>
          </p:cNvSpPr>
          <p:nvPr/>
        </p:nvSpPr>
        <p:spPr>
          <a:xfrm>
            <a:off x="838200" y="390679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Pitch the slider low – preferably out of the zone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0A169A-C8D1-5D5E-A1D0-F8C2F4E44305}"/>
              </a:ext>
            </a:extLst>
          </p:cNvPr>
          <p:cNvSpPr txBox="1">
            <a:spLocks/>
          </p:cNvSpPr>
          <p:nvPr/>
        </p:nvSpPr>
        <p:spPr>
          <a:xfrm>
            <a:off x="838200" y="2506662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Develop vertical break over horizontal break</a:t>
            </a:r>
          </a:p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A6530F-8F93-1FDE-0F50-98078619D265}"/>
              </a:ext>
            </a:extLst>
          </p:cNvPr>
          <p:cNvSpPr txBox="1">
            <a:spLocks/>
          </p:cNvSpPr>
          <p:nvPr/>
        </p:nvSpPr>
        <p:spPr>
          <a:xfrm>
            <a:off x="838200" y="318074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Minimize pitch rise</a:t>
            </a:r>
          </a:p>
        </p:txBody>
      </p:sp>
    </p:spTree>
    <p:extLst>
      <p:ext uri="{BB962C8B-B14F-4D97-AF65-F5344CB8AC3E}">
        <p14:creationId xmlns:p14="http://schemas.microsoft.com/office/powerpoint/2010/main" val="3106755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914B5-C3EF-2F8D-B9F3-1F84653AC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1F470-D6E6-0CF2-7311-1D590024A7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3465" y="2506662"/>
            <a:ext cx="10515600" cy="4351338"/>
          </a:xfrm>
        </p:spPr>
        <p:txBody>
          <a:bodyPr/>
          <a:lstStyle/>
          <a:p>
            <a:r>
              <a:rPr lang="en-US" dirty="0"/>
              <a:t>Look at the interactions between movement types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23393BA-C003-2520-3D1B-63B3D45DE852}"/>
              </a:ext>
            </a:extLst>
          </p:cNvPr>
          <p:cNvSpPr txBox="1">
            <a:spLocks/>
          </p:cNvSpPr>
          <p:nvPr/>
        </p:nvSpPr>
        <p:spPr>
          <a:xfrm>
            <a:off x="743465" y="16906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Analyze data by pitcher- and batter-handedness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63BB248-EF4A-A4D9-4FED-D0B1183B90F6}"/>
              </a:ext>
            </a:extLst>
          </p:cNvPr>
          <p:cNvSpPr txBox="1">
            <a:spLocks/>
          </p:cNvSpPr>
          <p:nvPr/>
        </p:nvSpPr>
        <p:spPr>
          <a:xfrm>
            <a:off x="743465" y="332263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Explore the influence of other factors:</a:t>
            </a:r>
          </a:p>
          <a:p>
            <a:pPr lvl="1"/>
            <a:r>
              <a:rPr lang="en-US" dirty="0"/>
              <a:t>Pitch count</a:t>
            </a:r>
          </a:p>
          <a:p>
            <a:pPr lvl="1"/>
            <a:r>
              <a:rPr lang="en-US" dirty="0"/>
              <a:t>Previous pitch(es)</a:t>
            </a:r>
          </a:p>
          <a:p>
            <a:pPr lvl="1"/>
            <a:r>
              <a:rPr lang="en-US" dirty="0"/>
              <a:t>Game situation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4AE3C32-3744-D0ED-46A7-CBC55A406D91}"/>
              </a:ext>
            </a:extLst>
          </p:cNvPr>
          <p:cNvSpPr txBox="1">
            <a:spLocks/>
          </p:cNvSpPr>
          <p:nvPr/>
        </p:nvSpPr>
        <p:spPr>
          <a:xfrm>
            <a:off x="648730" y="519192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Review relationship between pitch factors and injury risk</a:t>
            </a:r>
          </a:p>
          <a:p>
            <a:pPr lvl="1"/>
            <a:r>
              <a:rPr lang="en-US" dirty="0"/>
              <a:t>Is the benefit worth it?</a:t>
            </a:r>
          </a:p>
        </p:txBody>
      </p:sp>
    </p:spTree>
    <p:extLst>
      <p:ext uri="{BB962C8B-B14F-4D97-AF65-F5344CB8AC3E}">
        <p14:creationId xmlns:p14="http://schemas.microsoft.com/office/powerpoint/2010/main" val="238772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78230-B1D0-388D-7FC0-7C96E5C56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73719D-4840-1EA8-04BA-2E381268B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Data:</a:t>
            </a:r>
          </a:p>
          <a:p>
            <a:pPr lvl="1"/>
            <a:r>
              <a:rPr lang="en-US" dirty="0"/>
              <a:t>Obtained from </a:t>
            </a:r>
            <a:r>
              <a:rPr lang="en-US" dirty="0">
                <a:hlinkClick r:id="rId2"/>
              </a:rPr>
              <a:t>Baseball Savant </a:t>
            </a:r>
            <a:endParaRPr lang="en-US" dirty="0"/>
          </a:p>
          <a:p>
            <a:pPr lvl="1"/>
            <a:r>
              <a:rPr lang="en-US" dirty="0"/>
              <a:t>Collected by </a:t>
            </a:r>
            <a:r>
              <a:rPr lang="en-US" dirty="0">
                <a:hlinkClick r:id="rId3"/>
              </a:rPr>
              <a:t>Trackman</a:t>
            </a:r>
            <a:r>
              <a:rPr lang="en-US" dirty="0"/>
              <a:t> and </a:t>
            </a:r>
            <a:r>
              <a:rPr lang="en-US" dirty="0">
                <a:hlinkClick r:id="rId4"/>
              </a:rPr>
              <a:t>Statcast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Key R packages used:</a:t>
            </a:r>
          </a:p>
          <a:p>
            <a:pPr lvl="1"/>
            <a:r>
              <a:rPr lang="en-US" dirty="0" err="1"/>
              <a:t>dplyr</a:t>
            </a:r>
            <a:endParaRPr lang="en-US" dirty="0"/>
          </a:p>
          <a:p>
            <a:pPr lvl="1"/>
            <a:r>
              <a:rPr lang="en-US" dirty="0"/>
              <a:t>ggplot2</a:t>
            </a:r>
          </a:p>
          <a:p>
            <a:pPr lvl="1"/>
            <a:r>
              <a:rPr lang="en-US" dirty="0" err="1"/>
              <a:t>ggforce</a:t>
            </a:r>
            <a:endParaRPr lang="en-US" dirty="0"/>
          </a:p>
          <a:p>
            <a:pPr lvl="1"/>
            <a:r>
              <a:rPr lang="en-US" dirty="0" err="1"/>
              <a:t>visreg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87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trasburg pitch overlay.mp4">
            <a:hlinkClick r:id="" action="ppaction://media"/>
            <a:extLst>
              <a:ext uri="{FF2B5EF4-FFF2-40B4-BE49-F238E27FC236}">
                <a16:creationId xmlns:a16="http://schemas.microsoft.com/office/drawing/2014/main" id="{2BCD3C51-A3CC-6621-C841-B84654897C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7848" y="724415"/>
            <a:ext cx="9616303" cy="540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87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auer pitch overlay.mp4">
            <a:hlinkClick r:id="" action="ppaction://media"/>
            <a:extLst>
              <a:ext uri="{FF2B5EF4-FFF2-40B4-BE49-F238E27FC236}">
                <a16:creationId xmlns:a16="http://schemas.microsoft.com/office/drawing/2014/main" id="{84CDD67B-1D27-22EB-0CF7-46C0B3386E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7847" y="724415"/>
            <a:ext cx="9616301" cy="540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811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531CFE17-65F0-A337-C3FC-097DE5A93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472" y="309017"/>
            <a:ext cx="10111055" cy="6239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38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531CFE17-65F0-A337-C3FC-097DE5A93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692" y="1241899"/>
            <a:ext cx="7087825" cy="4374201"/>
          </a:xfrm>
          <a:prstGeom prst="rect">
            <a:avLst/>
          </a:prstGeom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13A5E945-3287-19EB-D987-CEDF1CB00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4728" y="1241899"/>
            <a:ext cx="4433790" cy="4158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62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4E8BD700-6469-E4CA-A775-E02314247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884" y="381772"/>
            <a:ext cx="9875277" cy="609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950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CC990FDD-3C5C-BBC9-4EDD-104C59436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075" y="350738"/>
            <a:ext cx="9975850" cy="615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242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C60FE-F737-EFE7-E45D-DDC8E3FDA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659" y="2672878"/>
            <a:ext cx="1196134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slider_whiff_model</a:t>
            </a:r>
            <a:r>
              <a:rPr lang="en-US" dirty="0"/>
              <a:t> &lt;- </a:t>
            </a:r>
            <a:r>
              <a:rPr lang="en-US" dirty="0" err="1"/>
              <a:t>lm</a:t>
            </a:r>
            <a:r>
              <a:rPr lang="en-US" dirty="0"/>
              <a:t>(Whiff Percentage ~ </a:t>
            </a:r>
          </a:p>
          <a:p>
            <a:pPr marL="0" indent="0">
              <a:buNone/>
            </a:pPr>
            <a:r>
              <a:rPr lang="en-US" dirty="0"/>
              <a:t>				 Velocity + Spin Rate + Release Extension +</a:t>
            </a:r>
          </a:p>
          <a:p>
            <a:pPr marL="0" indent="0">
              <a:buNone/>
            </a:pPr>
            <a:r>
              <a:rPr lang="en-US" dirty="0"/>
              <a:t>				 Horizontal Break + Vertical Break + Rise + Tail + Zone)</a:t>
            </a:r>
          </a:p>
        </p:txBody>
      </p:sp>
    </p:spTree>
    <p:extLst>
      <p:ext uri="{BB962C8B-B14F-4D97-AF65-F5344CB8AC3E}">
        <p14:creationId xmlns:p14="http://schemas.microsoft.com/office/powerpoint/2010/main" val="1040357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328B3F30-2D67-A58F-A7FC-872C8CF5C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96" y="204635"/>
            <a:ext cx="11714207" cy="644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94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161</Words>
  <Application>Microsoft Macintosh PowerPoint</Application>
  <PresentationFormat>Widescreen</PresentationFormat>
  <Paragraphs>34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 2013 - 2022</vt:lpstr>
      <vt:lpstr>Slid(er)ing into Batters’ DMs: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  <vt:lpstr>Future Directions</vt:lpstr>
      <vt:lpstr>Acknowledgements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Slid(er)ing into Batters’ DMs:</dc:title>
  <dc:creator>Nathan Strozewski</dc:creator>
  <cp:lastModifiedBy>Nathan Strozewski</cp:lastModifiedBy>
  <cp:revision>1</cp:revision>
  <dcterms:created xsi:type="dcterms:W3CDTF">2022-12-16T02:44:17Z</dcterms:created>
  <dcterms:modified xsi:type="dcterms:W3CDTF">2022-12-16T05:43:35Z</dcterms:modified>
</cp:coreProperties>
</file>

<file path=docProps/thumbnail.jpeg>
</file>